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A03D2D-22A4-40B2-A9C7-90C399BD2A81}" type="doc">
      <dgm:prSet loTypeId="urn:microsoft.com/office/officeart/2005/8/layout/radial6#1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3ACA9DD3-F9ED-4EA0-AA59-287497219DB6}">
      <dgm:prSet phldrT="[Text]"/>
      <dgm:spPr>
        <a:solidFill>
          <a:srgbClr val="00B050"/>
        </a:solidFill>
      </dgm:spPr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ददाति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CC6939C0-CBC7-44B8-9D95-4A91C269D586}" type="parTrans" cxnId="{75A3C992-C09A-42CE-9DDC-E5B73BAA7AB1}">
      <dgm:prSet/>
      <dgm:spPr/>
      <dgm:t>
        <a:bodyPr/>
        <a:lstStyle/>
        <a:p>
          <a:endParaRPr lang="en-US"/>
        </a:p>
      </dgm:t>
    </dgm:pt>
    <dgm:pt modelId="{4D59C24A-501E-4F1B-BF49-7CDC2804C015}" type="sibTrans" cxnId="{75A3C992-C09A-42CE-9DDC-E5B73BAA7AB1}">
      <dgm:prSet/>
      <dgm:spPr/>
      <dgm:t>
        <a:bodyPr/>
        <a:lstStyle/>
        <a:p>
          <a:endParaRPr lang="en-US"/>
        </a:p>
      </dgm:t>
    </dgm:pt>
    <dgm:pt modelId="{A2F7DA06-3BCF-476F-AC23-557366BFD9D6}">
      <dgm:prSet phldrT="[Text]"/>
      <dgm:spPr/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विप्राय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7053FF1F-C53E-4104-9105-3D60FBD4038C}" type="parTrans" cxnId="{58A69621-2113-40D2-9C75-24B3F9C25DEC}">
      <dgm:prSet/>
      <dgm:spPr/>
      <dgm:t>
        <a:bodyPr/>
        <a:lstStyle/>
        <a:p>
          <a:endParaRPr lang="en-US"/>
        </a:p>
      </dgm:t>
    </dgm:pt>
    <dgm:pt modelId="{AAEEB42C-608A-4E00-8981-909C3339B515}" type="sibTrans" cxnId="{58A69621-2113-40D2-9C75-24B3F9C25DEC}">
      <dgm:prSet/>
      <dgm:spPr/>
      <dgm:t>
        <a:bodyPr/>
        <a:lstStyle/>
        <a:p>
          <a:endParaRPr lang="en-US"/>
        </a:p>
      </dgm:t>
    </dgm:pt>
    <dgm:pt modelId="{02A536F9-4FF5-4406-B0EE-DD2B6FC82653}">
      <dgm:prSet phldrT="[Text]"/>
      <dgm:spPr/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स्वहस्तेन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8AB217DF-3B95-4702-B044-F077391B877E}" type="parTrans" cxnId="{82F159AC-E114-4EF9-8E56-84486F289694}">
      <dgm:prSet/>
      <dgm:spPr/>
      <dgm:t>
        <a:bodyPr/>
        <a:lstStyle/>
        <a:p>
          <a:endParaRPr lang="en-US"/>
        </a:p>
      </dgm:t>
    </dgm:pt>
    <dgm:pt modelId="{F90D72A8-E4F3-498D-B829-FA552026C924}" type="sibTrans" cxnId="{82F159AC-E114-4EF9-8E56-84486F289694}">
      <dgm:prSet/>
      <dgm:spPr/>
      <dgm:t>
        <a:bodyPr/>
        <a:lstStyle/>
        <a:p>
          <a:endParaRPr lang="en-US"/>
        </a:p>
      </dgm:t>
    </dgm:pt>
    <dgm:pt modelId="{FD5BAA2B-E14E-4282-94B2-724FCF7FEA58}">
      <dgm:prSet phldrT="[Text]"/>
      <dgm:spPr/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धनं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AC5AA5EE-E750-4F0C-B92C-A6513338DDFE}" type="parTrans" cxnId="{EC1BC7F9-3242-48CC-86BF-B68A0DB1AC49}">
      <dgm:prSet/>
      <dgm:spPr/>
      <dgm:t>
        <a:bodyPr/>
        <a:lstStyle/>
        <a:p>
          <a:endParaRPr lang="en-US"/>
        </a:p>
      </dgm:t>
    </dgm:pt>
    <dgm:pt modelId="{7C64552A-F9DC-43EB-927F-CCD2B9E962EE}" type="sibTrans" cxnId="{EC1BC7F9-3242-48CC-86BF-B68A0DB1AC49}">
      <dgm:prSet/>
      <dgm:spPr/>
      <dgm:t>
        <a:bodyPr/>
        <a:lstStyle/>
        <a:p>
          <a:endParaRPr lang="en-US"/>
        </a:p>
      </dgm:t>
    </dgm:pt>
    <dgm:pt modelId="{ECCC519B-5CBD-454B-A85B-27B18DA731C6}">
      <dgm:prSet phldrT="[Text]"/>
      <dgm:spPr/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राजा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CC1328F1-16BA-467B-93A7-09E09EA02058}" type="sibTrans" cxnId="{707BA3BB-81B5-4D48-A7EB-59E939BB2F34}">
      <dgm:prSet/>
      <dgm:spPr/>
      <dgm:t>
        <a:bodyPr/>
        <a:lstStyle/>
        <a:p>
          <a:endParaRPr lang="en-US"/>
        </a:p>
      </dgm:t>
    </dgm:pt>
    <dgm:pt modelId="{AA92097C-022F-4CEC-A44D-317B6FFC409F}" type="parTrans" cxnId="{707BA3BB-81B5-4D48-A7EB-59E939BB2F34}">
      <dgm:prSet/>
      <dgm:spPr/>
      <dgm:t>
        <a:bodyPr/>
        <a:lstStyle/>
        <a:p>
          <a:endParaRPr lang="en-US"/>
        </a:p>
      </dgm:t>
    </dgm:pt>
    <dgm:pt modelId="{8ED22AD1-04FA-400F-A978-EAE07765A540}">
      <dgm:prSet phldrT="[Text]" custT="1"/>
      <dgm:spPr/>
      <dgm:t>
        <a:bodyPr/>
        <a:lstStyle/>
        <a:p>
          <a:r>
            <a:rPr lang="hi-IN" sz="1200" dirty="0">
              <a:latin typeface="Aparajita" panose="02020603050405020304" pitchFamily="18" charset="0"/>
              <a:cs typeface="Aparajita" panose="02020603050405020304" pitchFamily="18" charset="0"/>
            </a:rPr>
            <a:t>राजकोषात्</a:t>
          </a:r>
          <a:endParaRPr lang="en-US" sz="1300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99EB2235-9135-4B33-9357-7505698C5B5C}" type="parTrans" cxnId="{1888019E-F9D2-442D-BDF7-BB287095FD0D}">
      <dgm:prSet/>
      <dgm:spPr/>
      <dgm:t>
        <a:bodyPr/>
        <a:lstStyle/>
        <a:p>
          <a:endParaRPr lang="en-US"/>
        </a:p>
      </dgm:t>
    </dgm:pt>
    <dgm:pt modelId="{7FE3034D-2860-430F-9F27-4E33071EE988}" type="sibTrans" cxnId="{1888019E-F9D2-442D-BDF7-BB287095FD0D}">
      <dgm:prSet/>
      <dgm:spPr/>
      <dgm:t>
        <a:bodyPr/>
        <a:lstStyle/>
        <a:p>
          <a:endParaRPr lang="en-US"/>
        </a:p>
      </dgm:t>
    </dgm:pt>
    <dgm:pt modelId="{0681F315-9F95-4DEC-A9D9-C59A3F4538E4}">
      <dgm:prSet phldrT="[Text]"/>
      <dgm:spPr/>
      <dgm:t>
        <a:bodyPr/>
        <a:lstStyle/>
        <a:p>
          <a:r>
            <a:rPr lang="hi-IN" dirty="0">
              <a:latin typeface="Aparajita" panose="02020603050405020304" pitchFamily="18" charset="0"/>
              <a:cs typeface="Aparajita" panose="02020603050405020304" pitchFamily="18" charset="0"/>
            </a:rPr>
            <a:t>तीर्थक्षेत्रे</a:t>
          </a:r>
          <a:endParaRPr lang="en-US" dirty="0">
            <a:latin typeface="Aparajita" panose="02020603050405020304" pitchFamily="18" charset="0"/>
            <a:cs typeface="Aparajita" panose="02020603050405020304" pitchFamily="18" charset="0"/>
          </a:endParaRPr>
        </a:p>
      </dgm:t>
    </dgm:pt>
    <dgm:pt modelId="{269E04C6-F16D-40EE-9380-72413DFCB0F7}" type="sibTrans" cxnId="{D79D24EA-B0BF-44F1-B154-CE82E3D92F0D}">
      <dgm:prSet/>
      <dgm:spPr/>
      <dgm:t>
        <a:bodyPr/>
        <a:lstStyle/>
        <a:p>
          <a:endParaRPr lang="en-US"/>
        </a:p>
      </dgm:t>
    </dgm:pt>
    <dgm:pt modelId="{1625B82F-D1D0-4F73-A904-D6564FA6E7D8}" type="parTrans" cxnId="{D79D24EA-B0BF-44F1-B154-CE82E3D92F0D}">
      <dgm:prSet/>
      <dgm:spPr/>
      <dgm:t>
        <a:bodyPr/>
        <a:lstStyle/>
        <a:p>
          <a:endParaRPr lang="en-US"/>
        </a:p>
      </dgm:t>
    </dgm:pt>
    <dgm:pt modelId="{76CE92EA-4EF2-410C-82EE-301969B39F61}" type="pres">
      <dgm:prSet presAssocID="{84A03D2D-22A4-40B2-A9C7-90C399BD2A8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F3262E2-26B3-4237-AB0C-39472C326B7D}" type="pres">
      <dgm:prSet presAssocID="{3ACA9DD3-F9ED-4EA0-AA59-287497219DB6}" presName="centerShape" presStyleLbl="node0" presStyleIdx="0" presStyleCnt="1"/>
      <dgm:spPr/>
    </dgm:pt>
    <dgm:pt modelId="{FFE45932-5F3F-4DA0-80BA-17E9D59CD961}" type="pres">
      <dgm:prSet presAssocID="{ECCC519B-5CBD-454B-A85B-27B18DA731C6}" presName="node" presStyleLbl="node1" presStyleIdx="0" presStyleCnt="6">
        <dgm:presLayoutVars>
          <dgm:bulletEnabled val="1"/>
        </dgm:presLayoutVars>
      </dgm:prSet>
      <dgm:spPr/>
    </dgm:pt>
    <dgm:pt modelId="{89D091B2-409A-4DEF-A641-2DD488945DAC}" type="pres">
      <dgm:prSet presAssocID="{ECCC519B-5CBD-454B-A85B-27B18DA731C6}" presName="dummy" presStyleCnt="0"/>
      <dgm:spPr/>
    </dgm:pt>
    <dgm:pt modelId="{C3C18B96-466D-4EB8-AE13-919BF4DC6E4A}" type="pres">
      <dgm:prSet presAssocID="{CC1328F1-16BA-467B-93A7-09E09EA02058}" presName="sibTrans" presStyleLbl="sibTrans2D1" presStyleIdx="0" presStyleCnt="6"/>
      <dgm:spPr/>
    </dgm:pt>
    <dgm:pt modelId="{C9751071-2344-4C07-9DA0-8E4F3AB531A8}" type="pres">
      <dgm:prSet presAssocID="{8ED22AD1-04FA-400F-A978-EAE07765A540}" presName="node" presStyleLbl="node1" presStyleIdx="1" presStyleCnt="6">
        <dgm:presLayoutVars>
          <dgm:bulletEnabled val="1"/>
        </dgm:presLayoutVars>
      </dgm:prSet>
      <dgm:spPr/>
    </dgm:pt>
    <dgm:pt modelId="{608B2F18-5C29-475F-905D-D0F8FE6ED602}" type="pres">
      <dgm:prSet presAssocID="{8ED22AD1-04FA-400F-A978-EAE07765A540}" presName="dummy" presStyleCnt="0"/>
      <dgm:spPr/>
    </dgm:pt>
    <dgm:pt modelId="{0DAD5207-7D16-4CF5-BF3E-6D002D5D6960}" type="pres">
      <dgm:prSet presAssocID="{7FE3034D-2860-430F-9F27-4E33071EE988}" presName="sibTrans" presStyleLbl="sibTrans2D1" presStyleIdx="1" presStyleCnt="6"/>
      <dgm:spPr/>
    </dgm:pt>
    <dgm:pt modelId="{7ADAF694-C94C-4C08-A14D-7D5F4E8FA0A6}" type="pres">
      <dgm:prSet presAssocID="{02A536F9-4FF5-4406-B0EE-DD2B6FC82653}" presName="node" presStyleLbl="node1" presStyleIdx="2" presStyleCnt="6">
        <dgm:presLayoutVars>
          <dgm:bulletEnabled val="1"/>
        </dgm:presLayoutVars>
      </dgm:prSet>
      <dgm:spPr/>
    </dgm:pt>
    <dgm:pt modelId="{E31540AE-F320-43DF-A297-988A17D7A45F}" type="pres">
      <dgm:prSet presAssocID="{02A536F9-4FF5-4406-B0EE-DD2B6FC82653}" presName="dummy" presStyleCnt="0"/>
      <dgm:spPr/>
    </dgm:pt>
    <dgm:pt modelId="{44FE286F-4A3D-4B30-9B3B-5A1E7D787455}" type="pres">
      <dgm:prSet presAssocID="{F90D72A8-E4F3-498D-B829-FA552026C924}" presName="sibTrans" presStyleLbl="sibTrans2D1" presStyleIdx="2" presStyleCnt="6"/>
      <dgm:spPr/>
    </dgm:pt>
    <dgm:pt modelId="{FE8D97BC-583D-4053-A614-7FBD796D3356}" type="pres">
      <dgm:prSet presAssocID="{0681F315-9F95-4DEC-A9D9-C59A3F4538E4}" presName="node" presStyleLbl="node1" presStyleIdx="3" presStyleCnt="6">
        <dgm:presLayoutVars>
          <dgm:bulletEnabled val="1"/>
        </dgm:presLayoutVars>
      </dgm:prSet>
      <dgm:spPr/>
    </dgm:pt>
    <dgm:pt modelId="{FB1B246E-993A-48C9-9984-0609443855C3}" type="pres">
      <dgm:prSet presAssocID="{0681F315-9F95-4DEC-A9D9-C59A3F4538E4}" presName="dummy" presStyleCnt="0"/>
      <dgm:spPr/>
    </dgm:pt>
    <dgm:pt modelId="{76BCAECB-51C0-4850-92B6-08DB0613F1C8}" type="pres">
      <dgm:prSet presAssocID="{269E04C6-F16D-40EE-9380-72413DFCB0F7}" presName="sibTrans" presStyleLbl="sibTrans2D1" presStyleIdx="3" presStyleCnt="6"/>
      <dgm:spPr/>
    </dgm:pt>
    <dgm:pt modelId="{FFCEB25B-23E1-4428-BE00-C5023982EA19}" type="pres">
      <dgm:prSet presAssocID="{A2F7DA06-3BCF-476F-AC23-557366BFD9D6}" presName="node" presStyleLbl="node1" presStyleIdx="4" presStyleCnt="6">
        <dgm:presLayoutVars>
          <dgm:bulletEnabled val="1"/>
        </dgm:presLayoutVars>
      </dgm:prSet>
      <dgm:spPr/>
    </dgm:pt>
    <dgm:pt modelId="{92714741-6453-41BA-AF50-94BA628EE182}" type="pres">
      <dgm:prSet presAssocID="{A2F7DA06-3BCF-476F-AC23-557366BFD9D6}" presName="dummy" presStyleCnt="0"/>
      <dgm:spPr/>
    </dgm:pt>
    <dgm:pt modelId="{9FFCF00B-E55D-4F52-8162-119E789989FC}" type="pres">
      <dgm:prSet presAssocID="{AAEEB42C-608A-4E00-8981-909C3339B515}" presName="sibTrans" presStyleLbl="sibTrans2D1" presStyleIdx="4" presStyleCnt="6"/>
      <dgm:spPr/>
    </dgm:pt>
    <dgm:pt modelId="{F1D15FDF-33BD-445A-9F14-F97C9B9C8999}" type="pres">
      <dgm:prSet presAssocID="{FD5BAA2B-E14E-4282-94B2-724FCF7FEA58}" presName="node" presStyleLbl="node1" presStyleIdx="5" presStyleCnt="6">
        <dgm:presLayoutVars>
          <dgm:bulletEnabled val="1"/>
        </dgm:presLayoutVars>
      </dgm:prSet>
      <dgm:spPr/>
    </dgm:pt>
    <dgm:pt modelId="{3D91D66D-89EE-4573-80F9-040E5209F149}" type="pres">
      <dgm:prSet presAssocID="{FD5BAA2B-E14E-4282-94B2-724FCF7FEA58}" presName="dummy" presStyleCnt="0"/>
      <dgm:spPr/>
    </dgm:pt>
    <dgm:pt modelId="{9CEF8807-ED55-4A76-AD11-E6BA80B9826E}" type="pres">
      <dgm:prSet presAssocID="{7C64552A-F9DC-43EB-927F-CCD2B9E962EE}" presName="sibTrans" presStyleLbl="sibTrans2D1" presStyleIdx="5" presStyleCnt="6"/>
      <dgm:spPr/>
    </dgm:pt>
  </dgm:ptLst>
  <dgm:cxnLst>
    <dgm:cxn modelId="{BAE65511-466C-42BB-BA44-1493EA7221FB}" type="presOf" srcId="{269E04C6-F16D-40EE-9380-72413DFCB0F7}" destId="{76BCAECB-51C0-4850-92B6-08DB0613F1C8}" srcOrd="0" destOrd="0" presId="urn:microsoft.com/office/officeart/2005/8/layout/radial6#1"/>
    <dgm:cxn modelId="{2D977217-6904-4243-AAEA-9D00CFFEAA0F}" type="presOf" srcId="{7FE3034D-2860-430F-9F27-4E33071EE988}" destId="{0DAD5207-7D16-4CF5-BF3E-6D002D5D6960}" srcOrd="0" destOrd="0" presId="urn:microsoft.com/office/officeart/2005/8/layout/radial6#1"/>
    <dgm:cxn modelId="{58A69621-2113-40D2-9C75-24B3F9C25DEC}" srcId="{3ACA9DD3-F9ED-4EA0-AA59-287497219DB6}" destId="{A2F7DA06-3BCF-476F-AC23-557366BFD9D6}" srcOrd="4" destOrd="0" parTransId="{7053FF1F-C53E-4104-9105-3D60FBD4038C}" sibTransId="{AAEEB42C-608A-4E00-8981-909C3339B515}"/>
    <dgm:cxn modelId="{47000626-8176-40BD-BA8B-E560230D92F9}" type="presOf" srcId="{F90D72A8-E4F3-498D-B829-FA552026C924}" destId="{44FE286F-4A3D-4B30-9B3B-5A1E7D787455}" srcOrd="0" destOrd="0" presId="urn:microsoft.com/office/officeart/2005/8/layout/radial6#1"/>
    <dgm:cxn modelId="{8A49E628-7E8A-4D91-8D5F-A7ABA6DE6D3B}" type="presOf" srcId="{84A03D2D-22A4-40B2-A9C7-90C399BD2A81}" destId="{76CE92EA-4EF2-410C-82EE-301969B39F61}" srcOrd="0" destOrd="0" presId="urn:microsoft.com/office/officeart/2005/8/layout/radial6#1"/>
    <dgm:cxn modelId="{4C169F32-4FE7-42F2-AE2D-3428836C2FBE}" type="presOf" srcId="{3ACA9DD3-F9ED-4EA0-AA59-287497219DB6}" destId="{CF3262E2-26B3-4237-AB0C-39472C326B7D}" srcOrd="0" destOrd="0" presId="urn:microsoft.com/office/officeart/2005/8/layout/radial6#1"/>
    <dgm:cxn modelId="{C08C9736-EBFE-45B7-9026-42E2EE14C6D6}" type="presOf" srcId="{A2F7DA06-3BCF-476F-AC23-557366BFD9D6}" destId="{FFCEB25B-23E1-4428-BE00-C5023982EA19}" srcOrd="0" destOrd="0" presId="urn:microsoft.com/office/officeart/2005/8/layout/radial6#1"/>
    <dgm:cxn modelId="{7F24F136-200A-4BCA-9B57-72C0733E55A4}" type="presOf" srcId="{FD5BAA2B-E14E-4282-94B2-724FCF7FEA58}" destId="{F1D15FDF-33BD-445A-9F14-F97C9B9C8999}" srcOrd="0" destOrd="0" presId="urn:microsoft.com/office/officeart/2005/8/layout/radial6#1"/>
    <dgm:cxn modelId="{A7E8D963-4131-4624-8232-A9FEBCE83731}" type="presOf" srcId="{7C64552A-F9DC-43EB-927F-CCD2B9E962EE}" destId="{9CEF8807-ED55-4A76-AD11-E6BA80B9826E}" srcOrd="0" destOrd="0" presId="urn:microsoft.com/office/officeart/2005/8/layout/radial6#1"/>
    <dgm:cxn modelId="{09682A4D-F7A9-4BBE-A06A-84A0A2F1DFD4}" type="presOf" srcId="{02A536F9-4FF5-4406-B0EE-DD2B6FC82653}" destId="{7ADAF694-C94C-4C08-A14D-7D5F4E8FA0A6}" srcOrd="0" destOrd="0" presId="urn:microsoft.com/office/officeart/2005/8/layout/radial6#1"/>
    <dgm:cxn modelId="{9241BF78-C058-472E-91A3-AFBCA897A0E6}" type="presOf" srcId="{8ED22AD1-04FA-400F-A978-EAE07765A540}" destId="{C9751071-2344-4C07-9DA0-8E4F3AB531A8}" srcOrd="0" destOrd="0" presId="urn:microsoft.com/office/officeart/2005/8/layout/radial6#1"/>
    <dgm:cxn modelId="{75A3C992-C09A-42CE-9DDC-E5B73BAA7AB1}" srcId="{84A03D2D-22A4-40B2-A9C7-90C399BD2A81}" destId="{3ACA9DD3-F9ED-4EA0-AA59-287497219DB6}" srcOrd="0" destOrd="0" parTransId="{CC6939C0-CBC7-44B8-9D95-4A91C269D586}" sibTransId="{4D59C24A-501E-4F1B-BF49-7CDC2804C015}"/>
    <dgm:cxn modelId="{1888019E-F9D2-442D-BDF7-BB287095FD0D}" srcId="{3ACA9DD3-F9ED-4EA0-AA59-287497219DB6}" destId="{8ED22AD1-04FA-400F-A978-EAE07765A540}" srcOrd="1" destOrd="0" parTransId="{99EB2235-9135-4B33-9357-7505698C5B5C}" sibTransId="{7FE3034D-2860-430F-9F27-4E33071EE988}"/>
    <dgm:cxn modelId="{B606EEA3-98E0-46DB-BAC8-527823C5B349}" type="presOf" srcId="{ECCC519B-5CBD-454B-A85B-27B18DA731C6}" destId="{FFE45932-5F3F-4DA0-80BA-17E9D59CD961}" srcOrd="0" destOrd="0" presId="urn:microsoft.com/office/officeart/2005/8/layout/radial6#1"/>
    <dgm:cxn modelId="{82F159AC-E114-4EF9-8E56-84486F289694}" srcId="{3ACA9DD3-F9ED-4EA0-AA59-287497219DB6}" destId="{02A536F9-4FF5-4406-B0EE-DD2B6FC82653}" srcOrd="2" destOrd="0" parTransId="{8AB217DF-3B95-4702-B044-F077391B877E}" sibTransId="{F90D72A8-E4F3-498D-B829-FA552026C924}"/>
    <dgm:cxn modelId="{707BA3BB-81B5-4D48-A7EB-59E939BB2F34}" srcId="{3ACA9DD3-F9ED-4EA0-AA59-287497219DB6}" destId="{ECCC519B-5CBD-454B-A85B-27B18DA731C6}" srcOrd="0" destOrd="0" parTransId="{AA92097C-022F-4CEC-A44D-317B6FFC409F}" sibTransId="{CC1328F1-16BA-467B-93A7-09E09EA02058}"/>
    <dgm:cxn modelId="{CE900DC8-8279-4EDD-BBC4-933D48E5154C}" type="presOf" srcId="{0681F315-9F95-4DEC-A9D9-C59A3F4538E4}" destId="{FE8D97BC-583D-4053-A614-7FBD796D3356}" srcOrd="0" destOrd="0" presId="urn:microsoft.com/office/officeart/2005/8/layout/radial6#1"/>
    <dgm:cxn modelId="{B520B0CA-6F6B-40C6-A160-B36D7E3C06F9}" type="presOf" srcId="{CC1328F1-16BA-467B-93A7-09E09EA02058}" destId="{C3C18B96-466D-4EB8-AE13-919BF4DC6E4A}" srcOrd="0" destOrd="0" presId="urn:microsoft.com/office/officeart/2005/8/layout/radial6#1"/>
    <dgm:cxn modelId="{21687FE3-F335-472B-B133-4B3412FF5894}" type="presOf" srcId="{AAEEB42C-608A-4E00-8981-909C3339B515}" destId="{9FFCF00B-E55D-4F52-8162-119E789989FC}" srcOrd="0" destOrd="0" presId="urn:microsoft.com/office/officeart/2005/8/layout/radial6#1"/>
    <dgm:cxn modelId="{D79D24EA-B0BF-44F1-B154-CE82E3D92F0D}" srcId="{3ACA9DD3-F9ED-4EA0-AA59-287497219DB6}" destId="{0681F315-9F95-4DEC-A9D9-C59A3F4538E4}" srcOrd="3" destOrd="0" parTransId="{1625B82F-D1D0-4F73-A904-D6564FA6E7D8}" sibTransId="{269E04C6-F16D-40EE-9380-72413DFCB0F7}"/>
    <dgm:cxn modelId="{EC1BC7F9-3242-48CC-86BF-B68A0DB1AC49}" srcId="{3ACA9DD3-F9ED-4EA0-AA59-287497219DB6}" destId="{FD5BAA2B-E14E-4282-94B2-724FCF7FEA58}" srcOrd="5" destOrd="0" parTransId="{AC5AA5EE-E750-4F0C-B92C-A6513338DDFE}" sibTransId="{7C64552A-F9DC-43EB-927F-CCD2B9E962EE}"/>
    <dgm:cxn modelId="{C685EDD1-9FE6-4A17-9A2F-F9F6335B0010}" type="presParOf" srcId="{76CE92EA-4EF2-410C-82EE-301969B39F61}" destId="{CF3262E2-26B3-4237-AB0C-39472C326B7D}" srcOrd="0" destOrd="0" presId="urn:microsoft.com/office/officeart/2005/8/layout/radial6#1"/>
    <dgm:cxn modelId="{DE6BD53B-A5F0-465D-A804-EC19FC712264}" type="presParOf" srcId="{76CE92EA-4EF2-410C-82EE-301969B39F61}" destId="{FFE45932-5F3F-4DA0-80BA-17E9D59CD961}" srcOrd="1" destOrd="0" presId="urn:microsoft.com/office/officeart/2005/8/layout/radial6#1"/>
    <dgm:cxn modelId="{5BB36BB0-5B40-4E49-B8EA-A6BCA38768C1}" type="presParOf" srcId="{76CE92EA-4EF2-410C-82EE-301969B39F61}" destId="{89D091B2-409A-4DEF-A641-2DD488945DAC}" srcOrd="2" destOrd="0" presId="urn:microsoft.com/office/officeart/2005/8/layout/radial6#1"/>
    <dgm:cxn modelId="{5C77AEE6-E3FC-45E7-842E-7F603CE596B6}" type="presParOf" srcId="{76CE92EA-4EF2-410C-82EE-301969B39F61}" destId="{C3C18B96-466D-4EB8-AE13-919BF4DC6E4A}" srcOrd="3" destOrd="0" presId="urn:microsoft.com/office/officeart/2005/8/layout/radial6#1"/>
    <dgm:cxn modelId="{8182861F-93C7-45D5-A4AD-D6EA88191C15}" type="presParOf" srcId="{76CE92EA-4EF2-410C-82EE-301969B39F61}" destId="{C9751071-2344-4C07-9DA0-8E4F3AB531A8}" srcOrd="4" destOrd="0" presId="urn:microsoft.com/office/officeart/2005/8/layout/radial6#1"/>
    <dgm:cxn modelId="{D2079F08-13F4-41E8-B3AA-8B9E431ACDA1}" type="presParOf" srcId="{76CE92EA-4EF2-410C-82EE-301969B39F61}" destId="{608B2F18-5C29-475F-905D-D0F8FE6ED602}" srcOrd="5" destOrd="0" presId="urn:microsoft.com/office/officeart/2005/8/layout/radial6#1"/>
    <dgm:cxn modelId="{BD673F24-78A3-448A-9C24-40937D616106}" type="presParOf" srcId="{76CE92EA-4EF2-410C-82EE-301969B39F61}" destId="{0DAD5207-7D16-4CF5-BF3E-6D002D5D6960}" srcOrd="6" destOrd="0" presId="urn:microsoft.com/office/officeart/2005/8/layout/radial6#1"/>
    <dgm:cxn modelId="{E5BAB274-4EB4-4A20-8472-D9BF72C4B594}" type="presParOf" srcId="{76CE92EA-4EF2-410C-82EE-301969B39F61}" destId="{7ADAF694-C94C-4C08-A14D-7D5F4E8FA0A6}" srcOrd="7" destOrd="0" presId="urn:microsoft.com/office/officeart/2005/8/layout/radial6#1"/>
    <dgm:cxn modelId="{393F2DE2-2CCF-4061-9309-81D0FC19F803}" type="presParOf" srcId="{76CE92EA-4EF2-410C-82EE-301969B39F61}" destId="{E31540AE-F320-43DF-A297-988A17D7A45F}" srcOrd="8" destOrd="0" presId="urn:microsoft.com/office/officeart/2005/8/layout/radial6#1"/>
    <dgm:cxn modelId="{FB23A2EE-1873-4A69-B367-340A29F62445}" type="presParOf" srcId="{76CE92EA-4EF2-410C-82EE-301969B39F61}" destId="{44FE286F-4A3D-4B30-9B3B-5A1E7D787455}" srcOrd="9" destOrd="0" presId="urn:microsoft.com/office/officeart/2005/8/layout/radial6#1"/>
    <dgm:cxn modelId="{AEFEFBAB-2CBE-403C-B124-5A06A3D500B0}" type="presParOf" srcId="{76CE92EA-4EF2-410C-82EE-301969B39F61}" destId="{FE8D97BC-583D-4053-A614-7FBD796D3356}" srcOrd="10" destOrd="0" presId="urn:microsoft.com/office/officeart/2005/8/layout/radial6#1"/>
    <dgm:cxn modelId="{4CD9E9EF-7074-4D77-BDFC-3400E1F3EEB2}" type="presParOf" srcId="{76CE92EA-4EF2-410C-82EE-301969B39F61}" destId="{FB1B246E-993A-48C9-9984-0609443855C3}" srcOrd="11" destOrd="0" presId="urn:microsoft.com/office/officeart/2005/8/layout/radial6#1"/>
    <dgm:cxn modelId="{C69D9B1C-2F21-4B56-98F0-4591D0D79304}" type="presParOf" srcId="{76CE92EA-4EF2-410C-82EE-301969B39F61}" destId="{76BCAECB-51C0-4850-92B6-08DB0613F1C8}" srcOrd="12" destOrd="0" presId="urn:microsoft.com/office/officeart/2005/8/layout/radial6#1"/>
    <dgm:cxn modelId="{8875A818-B2F2-42F2-AFE1-51E62E87B538}" type="presParOf" srcId="{76CE92EA-4EF2-410C-82EE-301969B39F61}" destId="{FFCEB25B-23E1-4428-BE00-C5023982EA19}" srcOrd="13" destOrd="0" presId="urn:microsoft.com/office/officeart/2005/8/layout/radial6#1"/>
    <dgm:cxn modelId="{244E423B-E821-439B-AFB2-DA71F14BCD2E}" type="presParOf" srcId="{76CE92EA-4EF2-410C-82EE-301969B39F61}" destId="{92714741-6453-41BA-AF50-94BA628EE182}" srcOrd="14" destOrd="0" presId="urn:microsoft.com/office/officeart/2005/8/layout/radial6#1"/>
    <dgm:cxn modelId="{14649EC5-19A7-41D4-BCEA-67F660E5D978}" type="presParOf" srcId="{76CE92EA-4EF2-410C-82EE-301969B39F61}" destId="{9FFCF00B-E55D-4F52-8162-119E789989FC}" srcOrd="15" destOrd="0" presId="urn:microsoft.com/office/officeart/2005/8/layout/radial6#1"/>
    <dgm:cxn modelId="{34C8C031-42EA-4886-B792-C9C8FAA09E10}" type="presParOf" srcId="{76CE92EA-4EF2-410C-82EE-301969B39F61}" destId="{F1D15FDF-33BD-445A-9F14-F97C9B9C8999}" srcOrd="16" destOrd="0" presId="urn:microsoft.com/office/officeart/2005/8/layout/radial6#1"/>
    <dgm:cxn modelId="{5FBDBF15-83FC-42CB-AE97-544EE53A520D}" type="presParOf" srcId="{76CE92EA-4EF2-410C-82EE-301969B39F61}" destId="{3D91D66D-89EE-4573-80F9-040E5209F149}" srcOrd="17" destOrd="0" presId="urn:microsoft.com/office/officeart/2005/8/layout/radial6#1"/>
    <dgm:cxn modelId="{8D795D53-F7F7-4128-A1EB-7DEACE5A0BD8}" type="presParOf" srcId="{76CE92EA-4EF2-410C-82EE-301969B39F61}" destId="{9CEF8807-ED55-4A76-AD11-E6BA80B9826E}" srcOrd="18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F8807-ED55-4A76-AD11-E6BA80B9826E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12600000"/>
            <a:gd name="adj2" fmla="val 162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CF00B-E55D-4F52-8162-119E789989FC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9000000"/>
            <a:gd name="adj2" fmla="val 126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CAECB-51C0-4850-92B6-08DB0613F1C8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5400000"/>
            <a:gd name="adj2" fmla="val 90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E286F-4A3D-4B30-9B3B-5A1E7D787455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1800000"/>
            <a:gd name="adj2" fmla="val 54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D5207-7D16-4CF5-BF3E-6D002D5D6960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19800000"/>
            <a:gd name="adj2" fmla="val 18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18B96-466D-4EB8-AE13-919BF4DC6E4A}">
      <dsp:nvSpPr>
        <dsp:cNvPr id="0" name=""/>
        <dsp:cNvSpPr/>
      </dsp:nvSpPr>
      <dsp:spPr>
        <a:xfrm>
          <a:off x="2551827" y="444406"/>
          <a:ext cx="3040276" cy="3040276"/>
        </a:xfrm>
        <a:prstGeom prst="blockArc">
          <a:avLst>
            <a:gd name="adj1" fmla="val 16200000"/>
            <a:gd name="adj2" fmla="val 198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262E2-26B3-4237-AB0C-39472C326B7D}">
      <dsp:nvSpPr>
        <dsp:cNvPr id="0" name=""/>
        <dsp:cNvSpPr/>
      </dsp:nvSpPr>
      <dsp:spPr bwMode="white">
        <a:xfrm>
          <a:off x="3389991" y="1282570"/>
          <a:ext cx="1363949" cy="1363949"/>
        </a:xfrm>
        <a:prstGeom prst="ellipse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300" kern="1200" dirty="0">
              <a:latin typeface="Aparajita" panose="02020603050405020304" pitchFamily="18" charset="0"/>
              <a:cs typeface="Aparajita" panose="02020603050405020304" pitchFamily="18" charset="0"/>
            </a:rPr>
            <a:t>ददाति</a:t>
          </a:r>
          <a:endParaRPr lang="en-US" sz="33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3589737" y="1482316"/>
        <a:ext cx="964457" cy="964457"/>
      </dsp:txXfrm>
    </dsp:sp>
    <dsp:sp modelId="{FFE45932-5F3F-4DA0-80BA-17E9D59CD961}">
      <dsp:nvSpPr>
        <dsp:cNvPr id="0" name=""/>
        <dsp:cNvSpPr/>
      </dsp:nvSpPr>
      <dsp:spPr bwMode="white">
        <a:xfrm>
          <a:off x="3594583" y="1396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600" kern="1200" dirty="0">
              <a:latin typeface="Aparajita" panose="02020603050405020304" pitchFamily="18" charset="0"/>
              <a:cs typeface="Aparajita" panose="02020603050405020304" pitchFamily="18" charset="0"/>
            </a:rPr>
            <a:t>राजा</a:t>
          </a:r>
          <a:endParaRPr lang="en-US" sz="16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3734405" y="141218"/>
        <a:ext cx="675120" cy="675120"/>
      </dsp:txXfrm>
    </dsp:sp>
    <dsp:sp modelId="{C9751071-2344-4C07-9DA0-8E4F3AB531A8}">
      <dsp:nvSpPr>
        <dsp:cNvPr id="0" name=""/>
        <dsp:cNvSpPr/>
      </dsp:nvSpPr>
      <dsp:spPr bwMode="white">
        <a:xfrm>
          <a:off x="4881295" y="744279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200" kern="1200" dirty="0">
              <a:latin typeface="Aparajita" panose="02020603050405020304" pitchFamily="18" charset="0"/>
              <a:cs typeface="Aparajita" panose="02020603050405020304" pitchFamily="18" charset="0"/>
            </a:rPr>
            <a:t>राजकोषात्</a:t>
          </a:r>
          <a:endParaRPr lang="en-US" sz="13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5021117" y="884101"/>
        <a:ext cx="675120" cy="675120"/>
      </dsp:txXfrm>
    </dsp:sp>
    <dsp:sp modelId="{7ADAF694-C94C-4C08-A14D-7D5F4E8FA0A6}">
      <dsp:nvSpPr>
        <dsp:cNvPr id="0" name=""/>
        <dsp:cNvSpPr/>
      </dsp:nvSpPr>
      <dsp:spPr bwMode="white">
        <a:xfrm>
          <a:off x="4881295" y="2230045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600" kern="1200" dirty="0">
              <a:latin typeface="Aparajita" panose="02020603050405020304" pitchFamily="18" charset="0"/>
              <a:cs typeface="Aparajita" panose="02020603050405020304" pitchFamily="18" charset="0"/>
            </a:rPr>
            <a:t>स्वहस्तेन</a:t>
          </a:r>
          <a:endParaRPr lang="en-US" sz="16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5021117" y="2369867"/>
        <a:ext cx="675120" cy="675120"/>
      </dsp:txXfrm>
    </dsp:sp>
    <dsp:sp modelId="{FE8D97BC-583D-4053-A614-7FBD796D3356}">
      <dsp:nvSpPr>
        <dsp:cNvPr id="0" name=""/>
        <dsp:cNvSpPr/>
      </dsp:nvSpPr>
      <dsp:spPr bwMode="white">
        <a:xfrm>
          <a:off x="3594583" y="2972929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600" kern="1200" dirty="0">
              <a:latin typeface="Aparajita" panose="02020603050405020304" pitchFamily="18" charset="0"/>
              <a:cs typeface="Aparajita" panose="02020603050405020304" pitchFamily="18" charset="0"/>
            </a:rPr>
            <a:t>तीर्थक्षेत्रे</a:t>
          </a:r>
          <a:endParaRPr lang="en-US" sz="16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3734405" y="3112751"/>
        <a:ext cx="675120" cy="675120"/>
      </dsp:txXfrm>
    </dsp:sp>
    <dsp:sp modelId="{FFCEB25B-23E1-4428-BE00-C5023982EA19}">
      <dsp:nvSpPr>
        <dsp:cNvPr id="0" name=""/>
        <dsp:cNvSpPr/>
      </dsp:nvSpPr>
      <dsp:spPr bwMode="white">
        <a:xfrm>
          <a:off x="2307872" y="2230045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600" kern="1200" dirty="0">
              <a:latin typeface="Aparajita" panose="02020603050405020304" pitchFamily="18" charset="0"/>
              <a:cs typeface="Aparajita" panose="02020603050405020304" pitchFamily="18" charset="0"/>
            </a:rPr>
            <a:t>विप्राय</a:t>
          </a:r>
          <a:endParaRPr lang="en-US" sz="16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2447694" y="2369867"/>
        <a:ext cx="675120" cy="675120"/>
      </dsp:txXfrm>
    </dsp:sp>
    <dsp:sp modelId="{F1D15FDF-33BD-445A-9F14-F97C9B9C8999}">
      <dsp:nvSpPr>
        <dsp:cNvPr id="0" name=""/>
        <dsp:cNvSpPr/>
      </dsp:nvSpPr>
      <dsp:spPr bwMode="white">
        <a:xfrm>
          <a:off x="2307872" y="744279"/>
          <a:ext cx="954764" cy="954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1600" kern="1200" dirty="0">
              <a:latin typeface="Aparajita" panose="02020603050405020304" pitchFamily="18" charset="0"/>
              <a:cs typeface="Aparajita" panose="02020603050405020304" pitchFamily="18" charset="0"/>
            </a:rPr>
            <a:t>धनं</a:t>
          </a:r>
          <a:endParaRPr lang="en-US" sz="1600" kern="1200" dirty="0">
            <a:latin typeface="Aparajita" panose="02020603050405020304" pitchFamily="18" charset="0"/>
            <a:cs typeface="Aparajita" panose="02020603050405020304" pitchFamily="18" charset="0"/>
          </a:endParaRPr>
        </a:p>
      </dsp:txBody>
      <dsp:txXfrm>
        <a:off x="2447694" y="884101"/>
        <a:ext cx="675120" cy="67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961D3A4-C7AD-470C-B5C4-6CE29E16B97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16F0B39-252D-4645-9BB3-648F68E2DD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67AF900-3DEA-1EC0-BD08-6813791BCA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Kaushik Sarkar</a:t>
            </a:r>
            <a:b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Sanskrit</a:t>
            </a:r>
            <a:b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Bejoy Narayan Mahavidyalaya</a:t>
            </a:r>
            <a:b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Itachuna</a:t>
            </a:r>
            <a: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Hooghly</a:t>
            </a:r>
            <a:b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 Bengal </a:t>
            </a:r>
            <a:br>
              <a:rPr lang="en-IN" sz="28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2E318D4-462D-A80E-0752-B4F1196B67D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630416"/>
            <a:ext cx="77724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i-IN" sz="48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कारकम्</a:t>
            </a:r>
            <a:br>
              <a:rPr lang="en-IN" sz="48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en-IN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CC-XIV </a:t>
            </a:r>
            <a:r>
              <a:rPr lang="en-IN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(VI Semester Honours Students)</a:t>
            </a:r>
            <a:endParaRPr lang="en-US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1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F859B-4CA8-B52E-92E1-A49343BA7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45B8E-1F59-4517-2DB3-7A7BDE604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00570"/>
          </a:xfrm>
        </p:spPr>
        <p:txBody>
          <a:bodyPr>
            <a:normAutofit fontScale="90000"/>
          </a:bodyPr>
          <a:lstStyle/>
          <a:p>
            <a:pPr algn="ctr"/>
            <a:br>
              <a:rPr lang="hi-IN" sz="54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54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कारकम्</a:t>
            </a:r>
            <a:b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3600" dirty="0">
                <a:solidFill>
                  <a:srgbClr val="00B05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किं नाम कारकम्</a:t>
            </a:r>
            <a:r>
              <a:rPr lang="en-IN" sz="3600" dirty="0">
                <a:solidFill>
                  <a:srgbClr val="00B05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?</a:t>
            </a:r>
            <a:r>
              <a:rPr lang="en-IN" sz="3600" dirty="0"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hi-IN" sz="3600" dirty="0">
                <a:solidFill>
                  <a:srgbClr val="00206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क्रियान्वयी कारकम्।</a:t>
            </a:r>
            <a:br>
              <a:rPr lang="hi-IN" sz="3600" dirty="0">
                <a:solidFill>
                  <a:srgbClr val="00206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3200" dirty="0">
                <a:latin typeface="Aparajita" panose="02020603050405020304" pitchFamily="18" charset="0"/>
                <a:cs typeface="Aparajita" panose="02020603050405020304" pitchFamily="18" charset="0"/>
              </a:rPr>
              <a:t>अर्थात् यः क्रियया सह अन्वेति(सम्वन्धं प्राप्नोति) सः कारकम् इत्युच्यते।</a:t>
            </a:r>
            <a:br>
              <a:rPr lang="hi-IN" sz="3200" dirty="0"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27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यथा – अयोध्यायाः राजा स्वहस्तेन राजकोषात् विप्राय तीर्थक्षेत्रे धनं ददाति।</a:t>
            </a:r>
            <a:br>
              <a:rPr lang="hi-IN" sz="27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sz="27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2700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प्रधानतया षठ् कारकानि सन्ति। ते यथा – कर्तृ-कर्म-करण-सम्प्रदान-अपादान-अधिकरणकारकम्।</a:t>
            </a:r>
            <a:endParaRPr lang="en-US" dirty="0">
              <a:solidFill>
                <a:srgbClr val="FFC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3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814393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3857620" y="-24"/>
            <a:ext cx="1643074" cy="1214446"/>
            <a:chOff x="3594583" y="1396"/>
            <a:chExt cx="954764" cy="954764"/>
          </a:xfrm>
        </p:grpSpPr>
        <p:sp>
          <p:nvSpPr>
            <p:cNvPr id="7" name="Oval 6"/>
            <p:cNvSpPr/>
            <p:nvPr/>
          </p:nvSpPr>
          <p:spPr>
            <a:xfrm>
              <a:off x="3594583" y="1396"/>
              <a:ext cx="954764" cy="95476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3734405" y="141218"/>
              <a:ext cx="675120" cy="675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i-IN" sz="2400" dirty="0">
                  <a:latin typeface="Aparajita" panose="02020603050405020304" pitchFamily="18" charset="0"/>
                  <a:cs typeface="Aparajita" panose="02020603050405020304" pitchFamily="18" charset="0"/>
                </a:rPr>
                <a:t>अयोध्यायाः</a:t>
              </a:r>
              <a:endParaRPr lang="en-US" sz="1500" kern="1200" dirty="0">
                <a:latin typeface="Aparajita" panose="02020603050405020304" pitchFamily="18" charset="0"/>
                <a:cs typeface="Aparajita" panose="02020603050405020304" pitchFamily="18" charset="0"/>
              </a:endParaRPr>
            </a:p>
          </p:txBody>
        </p:sp>
      </p:grpSp>
      <p:sp>
        <p:nvSpPr>
          <p:cNvPr id="17" name="Oval 4"/>
          <p:cNvSpPr/>
          <p:nvPr/>
        </p:nvSpPr>
        <p:spPr>
          <a:xfrm>
            <a:off x="1282798" y="2282938"/>
            <a:ext cx="675120" cy="6751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050" tIns="19050" rIns="19050" bIns="190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i-IN" sz="1500" kern="1200" dirty="0">
                <a:latin typeface="Aparajita" panose="02020603050405020304" pitchFamily="18" charset="0"/>
                <a:cs typeface="Aparajita" panose="02020603050405020304" pitchFamily="18" charset="0"/>
              </a:rPr>
              <a:t>राजा</a:t>
            </a:r>
            <a:endParaRPr lang="en-US" sz="1500" kern="1200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4464843" y="575073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429388" y="2000240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5072066" y="1214422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2357422" y="264318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2714612" y="464344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429388" y="4572008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29256" y="928670"/>
            <a:ext cx="2214578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कः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(कर्तृकारकम्)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57224" y="500063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कस्मै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(सम्प्रदानकारकम्)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3306" y="600076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कुत्र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(अधिकरणकारकम्)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72264" y="4857760"/>
            <a:ext cx="25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केन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(करणकारकम्)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15074" y="1714488"/>
            <a:ext cx="292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कस्मात्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(अपादानकारकम्)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14282" y="2428868"/>
            <a:ext cx="221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किं ददाति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?(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कर्मकारकम्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72132" y="285728"/>
            <a:ext cx="271464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कस्य राजा </a:t>
            </a:r>
            <a:r>
              <a:rPr lang="en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(सम्वन्धपदम्)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/>
          </a:bodyPr>
          <a:lstStyle/>
          <a:p>
            <a:r>
              <a:rPr lang="hi-IN" dirty="0">
                <a:solidFill>
                  <a:srgbClr val="FF0000"/>
                </a:solidFill>
              </a:rPr>
              <a:t>                      </a:t>
            </a: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विभक्तिः</a:t>
            </a: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का नाम विभक्तिः</a:t>
            </a:r>
            <a:r>
              <a:rPr lang="en-IN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? </a:t>
            </a:r>
            <a:br>
              <a:rPr lang="hi-IN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   </a:t>
            </a:r>
            <a:r>
              <a:rPr lang="hi-IN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संख्याकारकादिवोधयित्री विभक्तिः।</a:t>
            </a:r>
            <a:br>
              <a:rPr lang="hi-IN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</a:t>
            </a:r>
            <a:r>
              <a:rPr lang="hi-IN" sz="24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अर्थात् यया प्रातिपदिकस्य संख्या-कारकाणां ज्ञानं भवति, तदेव विभक्तिः।</a:t>
            </a:r>
            <a:br>
              <a:rPr lang="hi-IN" sz="24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sz="32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3200" dirty="0">
                <a:solidFill>
                  <a:schemeClr val="tx1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विभक्तिः द्विधा भवति। यथा – </a:t>
            </a:r>
            <a:b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                              सुप् विभक्तिः(राम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+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सुप्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=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रामः),   </a:t>
            </a:r>
            <a:b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                              तिङ् विभक्तिः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(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गम्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+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तिप्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=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गच्छति</a:t>
            </a:r>
            <a:r>
              <a:rPr lang="en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)</a:t>
            </a:r>
            <a:r>
              <a:rPr lang="hi-IN" sz="3200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।</a:t>
            </a:r>
            <a:br>
              <a:rPr lang="hi-IN" dirty="0">
                <a:solidFill>
                  <a:srgbClr val="FFC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/>
          <a:lstStyle/>
          <a:p>
            <a:pPr marL="681355" indent="-571500" algn="just">
              <a:buFont typeface="+mj-lt"/>
              <a:buAutoNum type="romanLcPeriod"/>
            </a:pPr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कारकयोगे                  -                         चन्द्रो भाति ।</a:t>
            </a:r>
          </a:p>
          <a:p>
            <a:pPr marL="681355" indent="-571500" algn="just">
              <a:buFont typeface="+mj-lt"/>
              <a:buAutoNum type="romanLcPeriod"/>
            </a:pPr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पदार्थयोगः(उपपदम्)    -                         शिवाय नमः ।</a:t>
            </a:r>
          </a:p>
          <a:p>
            <a:pPr marL="681355" indent="-571500" algn="just">
              <a:buFont typeface="+mj-lt"/>
              <a:buAutoNum type="romanLcPeriod"/>
            </a:pPr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वेशेषार्थयोगे                 -                          हर्षेण नृत्यति।</a:t>
            </a:r>
          </a:p>
          <a:p>
            <a:pPr marL="681355" indent="-571500" algn="just">
              <a:buNone/>
            </a:pPr>
            <a:endParaRPr lang="hi-IN" dirty="0">
              <a:solidFill>
                <a:srgbClr val="C0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marL="681355" indent="-571500" algn="just">
              <a:buNone/>
            </a:pPr>
            <a:r>
              <a:rPr lang="hi-IN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उदाहरणम् – </a:t>
            </a:r>
            <a:r>
              <a:rPr lang="hi-IN" u="sng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वालकः</a:t>
            </a:r>
            <a:r>
              <a:rPr lang="hi-IN" dirty="0">
                <a:solidFill>
                  <a:srgbClr val="C0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चन्द्रं पश्यति ।</a:t>
            </a:r>
          </a:p>
          <a:p>
            <a:pPr marL="681355" indent="-571500" algn="just">
              <a:buNone/>
            </a:pPr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                         उदाहरणे</a:t>
            </a:r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ऽस्मिन् वालकः इति पदे </a:t>
            </a:r>
            <a:r>
              <a:rPr lang="en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‘</a:t>
            </a:r>
            <a:r>
              <a:rPr lang="hi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स्वतन्त्रकर्ता</a:t>
            </a:r>
            <a:r>
              <a:rPr lang="en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’</a:t>
            </a:r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 इति सूत्रानुसारेण कर्तृकारकसंज्ञं स्याद् । एवं </a:t>
            </a:r>
            <a:r>
              <a:rPr lang="en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‘</a:t>
            </a:r>
            <a:r>
              <a:rPr lang="hi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प्रातिपदिकार्थ-लिङ्ग-परिमाण-वचनमात्रे प्रथमा</a:t>
            </a:r>
            <a:r>
              <a:rPr lang="en-IN" dirty="0">
                <a:solidFill>
                  <a:srgbClr val="00B050"/>
                </a:solidFill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’</a:t>
            </a:r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 इति सूत्रानुसारेण कर्तृकारके प्रथमाविभक्तिः स्याद् ।</a:t>
            </a:r>
            <a:endParaRPr lang="hi-IN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71802" y="1071546"/>
            <a:ext cx="3044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28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विभक्तिः भवितुं शक्नोति</a:t>
            </a:r>
            <a:r>
              <a:rPr lang="en-IN" sz="2800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कारके।</a:t>
            </a:r>
          </a:p>
          <a:p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ध्रुवमपाये</a:t>
            </a:r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ऽपादानम्।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भीत्रार्थानां भयहेतुः।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पराजेरसोढ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वाराणार्थनामीप्सितः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अन्तर्धौ येनादर्शनमिच्छति।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आख्यातोपयोगे।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जनिकर्तुः प्रकृतिः।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भुवः प्रभवः।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कारकसंज्ञाविधायकानि कतिपयानि सूत्राणि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अनभिहिते।</a:t>
            </a:r>
          </a:p>
          <a:p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कर्मणि द्वितीया</a:t>
            </a:r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अन्तरान्तरेण युक्ते।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कालाध्वनोरत्यन्तसंयोगे।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अपवर्गे तृतीया।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कर्मप्रवचनीययुक्ते द्वितीया।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तुमर्थाच्च भाववचनात्।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चतुर्थ सम्प्रदाने।</a:t>
            </a:r>
          </a:p>
          <a:p>
            <a:r>
              <a:rPr lang="hi-IN" dirty="0">
                <a:latin typeface="Aparajita" panose="02020603050405020304" pitchFamily="18" charset="0"/>
                <a:ea typeface="Arial Unicode MS" panose="020B0604020202020204" charset="-122"/>
                <a:cs typeface="Aparajita" panose="02020603050405020304" pitchFamily="18" charset="0"/>
              </a:rPr>
              <a:t>पञ्चम्यपाङ्परिभिः।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विभक्तिविधायकानि कतिपयानि सूत्राणि</a:t>
            </a:r>
            <a:endParaRPr lang="en-US" dirty="0">
              <a:solidFill>
                <a:srgbClr val="FF0000"/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2154230"/>
          </a:xfrm>
        </p:spPr>
        <p:txBody>
          <a:bodyPr>
            <a:normAutofit fontScale="90000"/>
          </a:bodyPr>
          <a:lstStyle/>
          <a:p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अयं निजः परोवेति गणना लघुचेतसाम् ।</a:t>
            </a: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       उदारचरितानां तु वसुधैव कटुम्वकम्।।</a:t>
            </a:r>
            <a:br>
              <a:rPr lang="hi-IN" dirty="0">
                <a:solidFill>
                  <a:srgbClr val="FF0000"/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b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hi-IN" dirty="0">
                <a:latin typeface="Aparajita" panose="02020603050405020304" pitchFamily="18" charset="0"/>
                <a:cs typeface="Aparajita" panose="02020603050405020304" pitchFamily="18" charset="0"/>
              </a:rPr>
              <a:t>अर्थः – एषः मम आपनः, एषः परः इति संकीर्णमनजनानां चिन्तनम् किन्तु उदारचरित अर्थात् सुवृहत्मनजनानां निकटे आविश्वजनाः तेषां आत्मीयः एव।</a:t>
            </a:r>
            <a:br>
              <a:rPr lang="en-US" dirty="0">
                <a:latin typeface="Aparajita" panose="02020603050405020304" pitchFamily="18" charset="0"/>
                <a:cs typeface="Aparajita" panose="02020603050405020304" pitchFamily="18" charset="0"/>
              </a:rPr>
            </a:br>
            <a:endParaRPr lang="en-US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327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Aparajita</vt:lpstr>
      <vt:lpstr>Lucida Sans Unicode</vt:lpstr>
      <vt:lpstr>Times New Roman</vt:lpstr>
      <vt:lpstr>Verdana</vt:lpstr>
      <vt:lpstr>Wingdings 2</vt:lpstr>
      <vt:lpstr>Wingdings 3</vt:lpstr>
      <vt:lpstr>Concourse</vt:lpstr>
      <vt:lpstr>कारकम् CC-XIV (VI Semester Honours Students)</vt:lpstr>
      <vt:lpstr> कारकम् किं नाम कारकम् ? क्रियान्वयी कारकम्। अर्थात् यः क्रियया सह अन्वेति(सम्वन्धं प्राप्नोति) सः कारकम् इत्युच्यते। यथा – अयोध्यायाः राजा स्वहस्तेन राजकोषात् विप्राय तीर्थक्षेत्रे धनं ददाति।  प्रधानतया षठ् कारकानि सन्ति। ते यथा – कर्तृ-कर्म-करण-सम्प्रदान-अपादान-अधिकरणकारकम्।</vt:lpstr>
      <vt:lpstr>PowerPoint Presentation</vt:lpstr>
      <vt:lpstr>                      विभक्तिः का नाम विभक्तिः?            संख्याकारकादिवोधयित्री विभक्तिः।   अर्थात् यया प्रातिपदिकस्य संख्या-कारकाणां ज्ञानं भवति, तदेव विभक्तिः।   विभक्तिः द्विधा भवति। यथा –                                       सुप् विभक्तिः(राम+सुप्=रामः),                                         तिङ् विभक्तिः(गम्+तिप्=गच्छति)। </vt:lpstr>
      <vt:lpstr>PowerPoint Presentation</vt:lpstr>
      <vt:lpstr>कारकसंज्ञाविधायकानि कतिपयानि सूत्राणि</vt:lpstr>
      <vt:lpstr>   विभक्तिविधायकानि कतिपयानि सूत्राणि</vt:lpstr>
      <vt:lpstr>            अयं निजः परोवेति गणना लघुचेतसाम् ।         उदारचरितानां तु वसुधैव कटुम्वकम्।।  अर्थः – एषः मम आपनः, एषः परः इति संकीर्णमनजनानां चिन्तनम् किन्तु उदारचरित अर्थात् सुवृहत्मनजनानां निकटे आविश्वजनाः तेषां आत्मीयः एव।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कारकम् किं नाम कारकम् ? क्रियान्वयी कारकम्। अर्थात् यः क्रियया सह अन्वेति(सम्वन्धं प्राप्नोति) सः कारकम् इत्युच्यते। यथा – अयोध्यायाः राजा स्वहस्तेन राजकोषात् विप्राय मथारायां धनं ददाति।</dc:title>
  <dc:creator>HP</dc:creator>
  <cp:lastModifiedBy>Kaushik Sarkar</cp:lastModifiedBy>
  <cp:revision>7</cp:revision>
  <dcterms:created xsi:type="dcterms:W3CDTF">2023-05-22T15:44:00Z</dcterms:created>
  <dcterms:modified xsi:type="dcterms:W3CDTF">2025-01-19T12:49:36Z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F80F2828589246E4AABB19659E0E4C9E</vt:lpwstr>
  </property>
  <property fmtid="{D5CDD505-2E9C-101B-9397-08002B2CF9AE}" pid="3" name="KSOProductBuildVer">
    <vt:lpwstr>2057-11.2.0.11537</vt:lpwstr>
  </property>
</Properties>
</file>